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2682" y="-84666"/>
            <a:ext cx="12204682" cy="69355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810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6E92-E4FC-45A5-9E34-7F34BAD33AD5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9F17-A7F6-4FD3-9ABF-329B077DDC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425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6E92-E4FC-45A5-9E34-7F34BAD33AD5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9F17-A7F6-4FD3-9ABF-329B077DDC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13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2682" y="-84666"/>
            <a:ext cx="12204682" cy="69355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800" y="304800"/>
            <a:ext cx="8742594" cy="795867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B050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393660"/>
            <a:ext cx="11328399" cy="4219740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6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626E92-E4FC-45A5-9E34-7F34BAD33AD5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729F17-A7F6-4FD3-9ABF-329B077DDC3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36538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6E92-E4FC-45A5-9E34-7F34BAD33AD5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9F17-A7F6-4FD3-9ABF-329B077DDC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288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6E92-E4FC-45A5-9E34-7F34BAD33AD5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9F17-A7F6-4FD3-9ABF-329B077DDC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3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6E92-E4FC-45A5-9E34-7F34BAD33AD5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9F17-A7F6-4FD3-9ABF-329B077DDC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27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6E92-E4FC-45A5-9E34-7F34BAD33AD5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9F17-A7F6-4FD3-9ABF-329B077DDC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068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626E92-E4FC-45A5-9E34-7F34BAD33AD5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729F17-A7F6-4FD3-9ABF-329B077DDC3D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660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626E92-E4FC-45A5-9E34-7F34BAD33AD5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729F17-A7F6-4FD3-9ABF-329B077DDC3D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03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E626E92-E4FC-45A5-9E34-7F34BAD33AD5}" type="datetimeFigureOut">
              <a:rPr lang="pt-BR" smtClean="0"/>
              <a:t>16/09/2024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1729F17-A7F6-4FD3-9ABF-329B077DDC3D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01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280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4380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654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102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64597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TM10001105[[fn=Cortar]]</Template>
  <TotalTime>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VICE-DIREÇÃO CCSA</dc:creator>
  <cp:lastModifiedBy>VICE-DIREÇÃO CCSA</cp:lastModifiedBy>
  <cp:revision>2</cp:revision>
  <dcterms:created xsi:type="dcterms:W3CDTF">2024-09-16T22:47:52Z</dcterms:created>
  <dcterms:modified xsi:type="dcterms:W3CDTF">2024-09-16T22:55:12Z</dcterms:modified>
</cp:coreProperties>
</file>